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sldIdLst>
    <p:sldId id="256" r:id="rId2"/>
    <p:sldId id="257" r:id="rId3"/>
    <p:sldId id="258" r:id="rId4"/>
    <p:sldId id="259" r:id="rId5"/>
    <p:sldId id="260"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68" d="100"/>
          <a:sy n="68" d="100"/>
        </p:scale>
        <p:origin x="606" y="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11/27/2019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1101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96488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11/27/2019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08644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11/27/2019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49042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11/27/2019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11059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60528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34678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32601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11/27/2019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914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11/27/2019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26302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11/27/2019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62006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11/27/2019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1064416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30" r:id="rId5"/>
    <p:sldLayoutId id="2147483724" r:id="rId6"/>
    <p:sldLayoutId id="2147483725" r:id="rId7"/>
    <p:sldLayoutId id="2147483726" r:id="rId8"/>
    <p:sldLayoutId id="2147483729" r:id="rId9"/>
    <p:sldLayoutId id="2147483727" r:id="rId10"/>
    <p:sldLayoutId id="214748372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40" name="Rectangle 3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A0040B0-8BF8-40D0-958A-BE9B3D4254C8}"/>
              </a:ext>
            </a:extLst>
          </p:cNvPr>
          <p:cNvSpPr>
            <a:spLocks noGrp="1"/>
          </p:cNvSpPr>
          <p:nvPr>
            <p:ph type="ctrTitle"/>
          </p:nvPr>
        </p:nvSpPr>
        <p:spPr>
          <a:xfrm>
            <a:off x="638620" y="863695"/>
            <a:ext cx="3511233" cy="3779995"/>
          </a:xfrm>
        </p:spPr>
        <p:txBody>
          <a:bodyPr anchor="ctr">
            <a:normAutofit/>
          </a:bodyPr>
          <a:lstStyle/>
          <a:p>
            <a:r>
              <a:rPr lang="en-US" sz="3600" dirty="0">
                <a:solidFill>
                  <a:srgbClr val="FFFFFF"/>
                </a:solidFill>
              </a:rPr>
              <a:t>Analysis on Hyderabad restaurants</a:t>
            </a:r>
          </a:p>
        </p:txBody>
      </p:sp>
      <p:sp>
        <p:nvSpPr>
          <p:cNvPr id="42" name="Rectangle 4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25EA0380-41A9-4F8D-8572-029F886BB25B}"/>
              </a:ext>
            </a:extLst>
          </p:cNvPr>
          <p:cNvPicPr>
            <a:picLocks noChangeAspect="1"/>
          </p:cNvPicPr>
          <p:nvPr/>
        </p:nvPicPr>
        <p:blipFill rotWithShape="1">
          <a:blip r:embed="rId2"/>
          <a:srcRect l="19826"/>
          <a:stretch/>
        </p:blipFill>
        <p:spPr>
          <a:xfrm>
            <a:off x="4654295" y="457200"/>
            <a:ext cx="7086151" cy="5899650"/>
          </a:xfrm>
          <a:prstGeom prst="rect">
            <a:avLst/>
          </a:prstGeom>
        </p:spPr>
      </p:pic>
    </p:spTree>
    <p:extLst>
      <p:ext uri="{BB962C8B-B14F-4D97-AF65-F5344CB8AC3E}">
        <p14:creationId xmlns:p14="http://schemas.microsoft.com/office/powerpoint/2010/main" val="189282818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06EA4-D7E0-49AA-9922-83E2C8C8E90A}"/>
              </a:ext>
            </a:extLst>
          </p:cNvPr>
          <p:cNvSpPr>
            <a:spLocks noGrp="1"/>
          </p:cNvSpPr>
          <p:nvPr>
            <p:ph type="title"/>
          </p:nvPr>
        </p:nvSpPr>
        <p:spPr/>
        <p:txBody>
          <a:bodyPr/>
          <a:lstStyle/>
          <a:p>
            <a:r>
              <a:rPr lang="en-US" dirty="0" err="1"/>
              <a:t>Inroduction</a:t>
            </a:r>
            <a:endParaRPr lang="en-US" dirty="0"/>
          </a:p>
        </p:txBody>
      </p:sp>
      <p:sp>
        <p:nvSpPr>
          <p:cNvPr id="3" name="Content Placeholder 2">
            <a:extLst>
              <a:ext uri="{FF2B5EF4-FFF2-40B4-BE49-F238E27FC236}">
                <a16:creationId xmlns:a16="http://schemas.microsoft.com/office/drawing/2014/main" id="{526BDE9E-7ED4-4DFD-B708-2C8BB9E56828}"/>
              </a:ext>
            </a:extLst>
          </p:cNvPr>
          <p:cNvSpPr>
            <a:spLocks noGrp="1"/>
          </p:cNvSpPr>
          <p:nvPr>
            <p:ph idx="1"/>
          </p:nvPr>
        </p:nvSpPr>
        <p:spPr/>
        <p:txBody>
          <a:bodyPr/>
          <a:lstStyle/>
          <a:p>
            <a:endParaRPr lang="en-US" dirty="0"/>
          </a:p>
          <a:p>
            <a:r>
              <a:rPr lang="en-US" dirty="0"/>
              <a:t> </a:t>
            </a:r>
            <a:r>
              <a:rPr lang="en-US" b="1" dirty="0"/>
              <a:t>Hyderabad </a:t>
            </a:r>
            <a:r>
              <a:rPr lang="en-US" dirty="0"/>
              <a:t>is the capital and largest city of the Indian state of Telangana with 12 million population</a:t>
            </a:r>
          </a:p>
          <a:p>
            <a:r>
              <a:rPr lang="en-US" dirty="0"/>
              <a:t>It is having high information technology organizations with working under 24/7 days with multiple shifts</a:t>
            </a:r>
          </a:p>
          <a:p>
            <a:r>
              <a:rPr lang="en-US" dirty="0"/>
              <a:t>More over Hyderabad have a unique food culture with all cuisines available around state.</a:t>
            </a:r>
          </a:p>
          <a:p>
            <a:r>
              <a:rPr lang="en-US" dirty="0"/>
              <a:t>So availability and number of restaurants in prime areas are required to grow the city</a:t>
            </a:r>
          </a:p>
          <a:p>
            <a:r>
              <a:rPr lang="en-US" dirty="0"/>
              <a:t> So, in this article I will be analyzing the near by restaurant in given neighborhood and also least number of restaurants in an area of Hyderabad so that will improve in food availability in lacking areas   </a:t>
            </a:r>
          </a:p>
        </p:txBody>
      </p:sp>
    </p:spTree>
    <p:extLst>
      <p:ext uri="{BB962C8B-B14F-4D97-AF65-F5344CB8AC3E}">
        <p14:creationId xmlns:p14="http://schemas.microsoft.com/office/powerpoint/2010/main" val="1558463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D1C7B-0912-4D90-88CD-720AA9C054BC}"/>
              </a:ext>
            </a:extLst>
          </p:cNvPr>
          <p:cNvSpPr>
            <a:spLocks noGrp="1"/>
          </p:cNvSpPr>
          <p:nvPr>
            <p:ph type="title"/>
          </p:nvPr>
        </p:nvSpPr>
        <p:spPr/>
        <p:txBody>
          <a:bodyPr/>
          <a:lstStyle/>
          <a:p>
            <a:r>
              <a:rPr lang="en-US" dirty="0" err="1"/>
              <a:t>Bussiness</a:t>
            </a:r>
            <a:r>
              <a:rPr lang="en-US" dirty="0"/>
              <a:t> Problem</a:t>
            </a:r>
          </a:p>
        </p:txBody>
      </p:sp>
      <p:sp>
        <p:nvSpPr>
          <p:cNvPr id="3" name="Content Placeholder 2">
            <a:extLst>
              <a:ext uri="{FF2B5EF4-FFF2-40B4-BE49-F238E27FC236}">
                <a16:creationId xmlns:a16="http://schemas.microsoft.com/office/drawing/2014/main" id="{9C8D3B39-23FD-42BF-8693-DD0601230C58}"/>
              </a:ext>
            </a:extLst>
          </p:cNvPr>
          <p:cNvSpPr>
            <a:spLocks noGrp="1"/>
          </p:cNvSpPr>
          <p:nvPr>
            <p:ph idx="1"/>
          </p:nvPr>
        </p:nvSpPr>
        <p:spPr/>
        <p:txBody>
          <a:bodyPr/>
          <a:lstStyle/>
          <a:p>
            <a:pPr marL="0" indent="0">
              <a:buNone/>
            </a:pPr>
            <a:endParaRPr lang="en-US" dirty="0"/>
          </a:p>
          <a:p>
            <a:r>
              <a:rPr lang="en-US" sz="2800" dirty="0"/>
              <a:t> The objective is to find near by restaurants at given location. </a:t>
            </a:r>
          </a:p>
          <a:p>
            <a:pPr marL="0" indent="0">
              <a:buNone/>
            </a:pPr>
            <a:endParaRPr lang="en-US" sz="2800" dirty="0"/>
          </a:p>
          <a:p>
            <a:r>
              <a:rPr lang="en-US" sz="2800" dirty="0"/>
              <a:t> To get list and highest count of restaurants in Hyderabad </a:t>
            </a:r>
            <a:r>
              <a:rPr lang="en-US" sz="2800" dirty="0" err="1"/>
              <a:t>Neighbourhood</a:t>
            </a:r>
            <a:r>
              <a:rPr lang="en-US" sz="2800" dirty="0"/>
              <a:t> </a:t>
            </a:r>
          </a:p>
        </p:txBody>
      </p:sp>
    </p:spTree>
    <p:extLst>
      <p:ext uri="{BB962C8B-B14F-4D97-AF65-F5344CB8AC3E}">
        <p14:creationId xmlns:p14="http://schemas.microsoft.com/office/powerpoint/2010/main" val="1371160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FBFCF-9A45-4436-9047-57AC4C1F06C2}"/>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430337F1-DB0D-4260-A2A3-7ECF7BD72F5D}"/>
              </a:ext>
            </a:extLst>
          </p:cNvPr>
          <p:cNvSpPr>
            <a:spLocks noGrp="1"/>
          </p:cNvSpPr>
          <p:nvPr>
            <p:ph idx="1"/>
          </p:nvPr>
        </p:nvSpPr>
        <p:spPr/>
        <p:txBody>
          <a:bodyPr/>
          <a:lstStyle/>
          <a:p>
            <a:endParaRPr lang="en-US" dirty="0"/>
          </a:p>
          <a:p>
            <a:r>
              <a:rPr lang="en-US" sz="2000" dirty="0"/>
              <a:t> The data requires for the project: </a:t>
            </a:r>
          </a:p>
          <a:p>
            <a:pPr marL="0" indent="0">
              <a:buNone/>
            </a:pPr>
            <a:r>
              <a:rPr lang="en-US" sz="2000" dirty="0"/>
              <a:t>	• List of </a:t>
            </a:r>
            <a:r>
              <a:rPr lang="en-US" sz="2000" dirty="0" err="1"/>
              <a:t>neighbourhoods</a:t>
            </a:r>
            <a:r>
              <a:rPr lang="en-US" sz="2000" dirty="0"/>
              <a:t> in </a:t>
            </a:r>
            <a:r>
              <a:rPr lang="en-US" sz="2000" dirty="0" err="1"/>
              <a:t>Hyderabad,Telangana</a:t>
            </a:r>
            <a:r>
              <a:rPr lang="en-US" sz="2000" dirty="0"/>
              <a:t>. </a:t>
            </a:r>
          </a:p>
          <a:p>
            <a:pPr marL="0" indent="0">
              <a:buNone/>
            </a:pPr>
            <a:r>
              <a:rPr lang="en-US" sz="2000" dirty="0"/>
              <a:t>	• Coordinates of the </a:t>
            </a:r>
            <a:r>
              <a:rPr lang="en-US" sz="2000" dirty="0" err="1"/>
              <a:t>neighbourhoods</a:t>
            </a:r>
            <a:r>
              <a:rPr lang="en-US" sz="2000" dirty="0"/>
              <a:t> </a:t>
            </a:r>
            <a:r>
              <a:rPr lang="en-US" sz="2000" dirty="0" err="1"/>
              <a:t>eg</a:t>
            </a:r>
            <a:r>
              <a:rPr lang="en-US" sz="2000" dirty="0"/>
              <a:t> latitude and </a:t>
            </a:r>
            <a:r>
              <a:rPr lang="en-US" sz="2000" dirty="0" err="1"/>
              <a:t>longtitude</a:t>
            </a:r>
            <a:r>
              <a:rPr lang="en-US" sz="2000" dirty="0"/>
              <a:t> to visualize in term of map and 		to obtains the venue data. </a:t>
            </a:r>
          </a:p>
          <a:p>
            <a:pPr marL="0" indent="0">
              <a:buNone/>
            </a:pPr>
            <a:r>
              <a:rPr lang="en-US" sz="2000" dirty="0"/>
              <a:t>	• Venue data, data related to restaurants. </a:t>
            </a:r>
          </a:p>
          <a:p>
            <a:pPr marL="0" indent="0">
              <a:buNone/>
            </a:pPr>
            <a:endParaRPr lang="en-US" dirty="0"/>
          </a:p>
        </p:txBody>
      </p:sp>
    </p:spTree>
    <p:extLst>
      <p:ext uri="{BB962C8B-B14F-4D97-AF65-F5344CB8AC3E}">
        <p14:creationId xmlns:p14="http://schemas.microsoft.com/office/powerpoint/2010/main" val="2275974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08CAC-D07D-4EC8-8D81-F78CF88B053D}"/>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DD54299E-208B-458C-8EE4-61859814A63E}"/>
              </a:ext>
            </a:extLst>
          </p:cNvPr>
          <p:cNvSpPr>
            <a:spLocks noGrp="1"/>
          </p:cNvSpPr>
          <p:nvPr>
            <p:ph idx="1"/>
          </p:nvPr>
        </p:nvSpPr>
        <p:spPr/>
        <p:txBody>
          <a:bodyPr>
            <a:normAutofit fontScale="92500" lnSpcReduction="20000"/>
          </a:bodyPr>
          <a:lstStyle/>
          <a:p>
            <a:endParaRPr lang="en-US" dirty="0"/>
          </a:p>
          <a:p>
            <a:r>
              <a:rPr lang="en-US" dirty="0"/>
              <a:t>By using Wikipedia page (https://en.wikipedia.org/wiki/Category:Neighbourhoods_in_Hyderabad,_India), we will get a list of </a:t>
            </a:r>
            <a:r>
              <a:rPr lang="en-US" dirty="0" err="1"/>
              <a:t>neighbourhoods</a:t>
            </a:r>
            <a:r>
              <a:rPr lang="en-US" dirty="0"/>
              <a:t> in Hyderabad. </a:t>
            </a:r>
          </a:p>
          <a:p>
            <a:r>
              <a:rPr lang="en-US" dirty="0"/>
              <a:t>Use web scraping techniques to extract the data from the Wikipedia page, such as using </a:t>
            </a:r>
            <a:r>
              <a:rPr lang="en-US" dirty="0" err="1"/>
              <a:t>beautifulsoup</a:t>
            </a:r>
            <a:r>
              <a:rPr lang="en-US" dirty="0"/>
              <a:t> packages. </a:t>
            </a:r>
          </a:p>
          <a:p>
            <a:r>
              <a:rPr lang="en-US" dirty="0"/>
              <a:t>The coordinates of the </a:t>
            </a:r>
            <a:r>
              <a:rPr lang="en-US" dirty="0" err="1"/>
              <a:t>neighbourhoods</a:t>
            </a:r>
            <a:r>
              <a:rPr lang="en-US" dirty="0"/>
              <a:t> such as using Geocoder package will provide the latitude and longitude coordinates of the </a:t>
            </a:r>
            <a:r>
              <a:rPr lang="en-US" dirty="0" err="1"/>
              <a:t>neighbourhoods</a:t>
            </a:r>
            <a:r>
              <a:rPr lang="en-US" dirty="0"/>
              <a:t>. </a:t>
            </a:r>
          </a:p>
          <a:p>
            <a:r>
              <a:rPr lang="en-US" dirty="0"/>
              <a:t>Use Foursquare API to get the venue data for those </a:t>
            </a:r>
            <a:r>
              <a:rPr lang="en-US" dirty="0" err="1"/>
              <a:t>neighbourhoods</a:t>
            </a:r>
            <a:r>
              <a:rPr lang="en-US" dirty="0"/>
              <a:t>. </a:t>
            </a:r>
          </a:p>
          <a:p>
            <a:r>
              <a:rPr lang="en-US" dirty="0"/>
              <a:t>Foursquare API provides many categories of the venue data so extracted only restaurants data to solve the business problem. </a:t>
            </a:r>
          </a:p>
          <a:p>
            <a:r>
              <a:rPr lang="en-US" dirty="0"/>
              <a:t>Data cleaning, data Wrangling, feature engineering, </a:t>
            </a:r>
            <a:r>
              <a:rPr lang="en-US" dirty="0" err="1"/>
              <a:t>etc</a:t>
            </a:r>
            <a:r>
              <a:rPr lang="en-US" dirty="0"/>
              <a:t> before the machine learning to make sure the quality of data. </a:t>
            </a:r>
          </a:p>
          <a:p>
            <a:r>
              <a:rPr lang="en-US" dirty="0"/>
              <a:t>Apply machine learning, clustering and perform map visualization like Folium. </a:t>
            </a:r>
          </a:p>
        </p:txBody>
      </p:sp>
    </p:spTree>
    <p:extLst>
      <p:ext uri="{BB962C8B-B14F-4D97-AF65-F5344CB8AC3E}">
        <p14:creationId xmlns:p14="http://schemas.microsoft.com/office/powerpoint/2010/main" val="1741555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448BC62-DFB6-4E2E-8F4C-936A6337C5FC}"/>
              </a:ext>
            </a:extLst>
          </p:cNvPr>
          <p:cNvPicPr>
            <a:picLocks noChangeAspect="1"/>
          </p:cNvPicPr>
          <p:nvPr/>
        </p:nvPicPr>
        <p:blipFill>
          <a:blip r:embed="rId2"/>
          <a:stretch>
            <a:fillRect/>
          </a:stretch>
        </p:blipFill>
        <p:spPr>
          <a:xfrm>
            <a:off x="2150456" y="1399725"/>
            <a:ext cx="7891088" cy="4058550"/>
          </a:xfrm>
          <a:prstGeom prst="rect">
            <a:avLst/>
          </a:prstGeom>
        </p:spPr>
      </p:pic>
      <p:sp>
        <p:nvSpPr>
          <p:cNvPr id="5" name="TextBox 4">
            <a:extLst>
              <a:ext uri="{FF2B5EF4-FFF2-40B4-BE49-F238E27FC236}">
                <a16:creationId xmlns:a16="http://schemas.microsoft.com/office/drawing/2014/main" id="{4AEFDB98-DF2F-4D9F-AF32-6EC9435054BD}"/>
              </a:ext>
            </a:extLst>
          </p:cNvPr>
          <p:cNvSpPr txBox="1"/>
          <p:nvPr/>
        </p:nvSpPr>
        <p:spPr>
          <a:xfrm>
            <a:off x="1167618" y="5880295"/>
            <a:ext cx="7188591" cy="369332"/>
          </a:xfrm>
          <a:prstGeom prst="rect">
            <a:avLst/>
          </a:prstGeom>
          <a:noFill/>
        </p:spPr>
        <p:txBody>
          <a:bodyPr wrap="square" rtlCol="0">
            <a:spAutoFit/>
          </a:bodyPr>
          <a:lstStyle/>
          <a:p>
            <a:r>
              <a:rPr lang="en-US" dirty="0"/>
              <a:t>Restaurants Counts in Different </a:t>
            </a:r>
            <a:r>
              <a:rPr lang="en-US" dirty="0" err="1"/>
              <a:t>Neighbouhoods</a:t>
            </a:r>
            <a:endParaRPr lang="en-US" dirty="0"/>
          </a:p>
        </p:txBody>
      </p:sp>
    </p:spTree>
    <p:extLst>
      <p:ext uri="{BB962C8B-B14F-4D97-AF65-F5344CB8AC3E}">
        <p14:creationId xmlns:p14="http://schemas.microsoft.com/office/powerpoint/2010/main" val="605009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A08F24-06DE-4B67-9575-5BC849837A3C}"/>
              </a:ext>
            </a:extLst>
          </p:cNvPr>
          <p:cNvPicPr>
            <a:picLocks noChangeAspect="1"/>
          </p:cNvPicPr>
          <p:nvPr/>
        </p:nvPicPr>
        <p:blipFill>
          <a:blip r:embed="rId2"/>
          <a:stretch>
            <a:fillRect/>
          </a:stretch>
        </p:blipFill>
        <p:spPr>
          <a:xfrm>
            <a:off x="2107003" y="1443225"/>
            <a:ext cx="7977994" cy="3971550"/>
          </a:xfrm>
          <a:prstGeom prst="rect">
            <a:avLst/>
          </a:prstGeom>
        </p:spPr>
      </p:pic>
      <p:sp>
        <p:nvSpPr>
          <p:cNvPr id="5" name="TextBox 4">
            <a:extLst>
              <a:ext uri="{FF2B5EF4-FFF2-40B4-BE49-F238E27FC236}">
                <a16:creationId xmlns:a16="http://schemas.microsoft.com/office/drawing/2014/main" id="{CE521DC2-DA9E-4045-A454-F2EE0827CF32}"/>
              </a:ext>
            </a:extLst>
          </p:cNvPr>
          <p:cNvSpPr txBox="1"/>
          <p:nvPr/>
        </p:nvSpPr>
        <p:spPr>
          <a:xfrm>
            <a:off x="801858" y="5866228"/>
            <a:ext cx="10114671" cy="369332"/>
          </a:xfrm>
          <a:prstGeom prst="rect">
            <a:avLst/>
          </a:prstGeom>
          <a:noFill/>
        </p:spPr>
        <p:txBody>
          <a:bodyPr wrap="square" rtlCol="0">
            <a:spAutoFit/>
          </a:bodyPr>
          <a:lstStyle/>
          <a:p>
            <a:r>
              <a:rPr lang="en-US" dirty="0"/>
              <a:t>Location of Restaurants in Different areas</a:t>
            </a:r>
          </a:p>
        </p:txBody>
      </p:sp>
    </p:spTree>
    <p:extLst>
      <p:ext uri="{BB962C8B-B14F-4D97-AF65-F5344CB8AC3E}">
        <p14:creationId xmlns:p14="http://schemas.microsoft.com/office/powerpoint/2010/main" val="1282686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367000-31D9-44C4-808F-F77DC8E3901D}"/>
              </a:ext>
            </a:extLst>
          </p:cNvPr>
          <p:cNvPicPr>
            <a:picLocks noChangeAspect="1"/>
          </p:cNvPicPr>
          <p:nvPr/>
        </p:nvPicPr>
        <p:blipFill>
          <a:blip r:embed="rId2"/>
          <a:stretch>
            <a:fillRect/>
          </a:stretch>
        </p:blipFill>
        <p:spPr>
          <a:xfrm>
            <a:off x="1907674" y="2009684"/>
            <a:ext cx="6969882" cy="3767100"/>
          </a:xfrm>
          <a:prstGeom prst="rect">
            <a:avLst/>
          </a:prstGeom>
        </p:spPr>
      </p:pic>
      <p:sp>
        <p:nvSpPr>
          <p:cNvPr id="5" name="TextBox 4">
            <a:extLst>
              <a:ext uri="{FF2B5EF4-FFF2-40B4-BE49-F238E27FC236}">
                <a16:creationId xmlns:a16="http://schemas.microsoft.com/office/drawing/2014/main" id="{5C3DF38F-8AA2-40DD-9032-AAD97D3A7FCA}"/>
              </a:ext>
            </a:extLst>
          </p:cNvPr>
          <p:cNvSpPr txBox="1"/>
          <p:nvPr/>
        </p:nvSpPr>
        <p:spPr>
          <a:xfrm>
            <a:off x="1083212" y="872197"/>
            <a:ext cx="5338690" cy="923330"/>
          </a:xfrm>
          <a:prstGeom prst="rect">
            <a:avLst/>
          </a:prstGeom>
          <a:noFill/>
        </p:spPr>
        <p:txBody>
          <a:bodyPr wrap="square" rtlCol="0">
            <a:spAutoFit/>
          </a:bodyPr>
          <a:lstStyle/>
          <a:p>
            <a:r>
              <a:rPr lang="en-US" dirty="0"/>
              <a:t>Clusters as per number of restaurants in Different </a:t>
            </a:r>
            <a:r>
              <a:rPr lang="en-US" dirty="0" err="1"/>
              <a:t>Neighbourhood’s</a:t>
            </a:r>
            <a:r>
              <a:rPr lang="en-US" dirty="0"/>
              <a:t> </a:t>
            </a:r>
          </a:p>
          <a:p>
            <a:endParaRPr lang="en-US" dirty="0"/>
          </a:p>
        </p:txBody>
      </p:sp>
    </p:spTree>
    <p:extLst>
      <p:ext uri="{BB962C8B-B14F-4D97-AF65-F5344CB8AC3E}">
        <p14:creationId xmlns:p14="http://schemas.microsoft.com/office/powerpoint/2010/main" val="2998607725"/>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412F24"/>
      </a:dk2>
      <a:lt2>
        <a:srgbClr val="E6E2E8"/>
      </a:lt2>
      <a:accent1>
        <a:srgbClr val="59B420"/>
      </a:accent1>
      <a:accent2>
        <a:srgbClr val="8EAD13"/>
      </a:accent2>
      <a:accent3>
        <a:srgbClr val="BF9D22"/>
      </a:accent3>
      <a:accent4>
        <a:srgbClr val="D55C17"/>
      </a:accent4>
      <a:accent5>
        <a:srgbClr val="E72933"/>
      </a:accent5>
      <a:accent6>
        <a:srgbClr val="D51770"/>
      </a:accent6>
      <a:hlink>
        <a:srgbClr val="C45D50"/>
      </a:hlink>
      <a:folHlink>
        <a:srgbClr val="7F7F7F"/>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17</TotalTime>
  <Words>350</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Franklin Gothic Book</vt:lpstr>
      <vt:lpstr>Franklin Gothic Demi</vt:lpstr>
      <vt:lpstr>Gill Sans MT</vt:lpstr>
      <vt:lpstr>Wingdings 2</vt:lpstr>
      <vt:lpstr>DividendVTI</vt:lpstr>
      <vt:lpstr>Analysis on Hyderabad restaurants</vt:lpstr>
      <vt:lpstr>Inroduction</vt:lpstr>
      <vt:lpstr>Bussiness Problem</vt:lpstr>
      <vt:lpstr>Data Collection</vt:lpstr>
      <vt:lpstr>Methodology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on Hyderabad restaurants</dc:title>
  <dc:creator>pratheek vanamala</dc:creator>
  <cp:lastModifiedBy>pratheek vanamala</cp:lastModifiedBy>
  <cp:revision>4</cp:revision>
  <dcterms:created xsi:type="dcterms:W3CDTF">2019-10-24T08:35:46Z</dcterms:created>
  <dcterms:modified xsi:type="dcterms:W3CDTF">2019-11-27T17:36:39Z</dcterms:modified>
</cp:coreProperties>
</file>